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39" r:id="rId2"/>
    <p:sldId id="258" r:id="rId3"/>
    <p:sldId id="441" r:id="rId4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4660"/>
  </p:normalViewPr>
  <p:slideViewPr>
    <p:cSldViewPr snapToGrid="0">
      <p:cViewPr varScale="1">
        <p:scale>
          <a:sx n="70" d="100"/>
          <a:sy n="70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8A5EE1-A08C-431A-A51D-C5438BDC1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3E98658-6366-407B-9246-6EFDB32C5B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A3006BF-400B-4D30-AB8D-DEC48D9B8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E6975E-563C-40D6-A29E-01FF8AA7E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882F53-4A6E-41EC-95E9-2F6BDBB4E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9121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687855-6CEC-4487-B80D-3BF6AA87A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F05B41D-8510-4277-B474-E53E430F4E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F6F7AD7-978B-4B93-8270-9306171C1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1170BCD-23F0-4938-866F-F96F8E771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220351-5A7B-4252-AEF5-0BA3255D5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7493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98916CA-6BA9-45F9-A5F6-5B58C43DF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B2B6A12-6915-4FB8-A2FB-18B8987164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926CEA9-CEF7-49E0-87D5-956A11182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3641E37-41BE-4C40-AFD6-F6FBFF798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2A8AA4-2464-4012-8E05-AF3357416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4852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722F2D-0B35-4E25-BE03-19CC5BF72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7AF620-8202-4725-8225-D82577FC83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81C2E0-A145-481C-8068-08573C5D0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2645ED-D78C-45FE-9194-EE949FD75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9120B5B-C8FA-44F8-B3B5-71DF4F0F3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7762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0DBC28-3F22-4383-A32E-86212D098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BF5D009-4B5B-42C8-8580-6D236D8FB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8C6865-C5A3-46A0-AE9A-9B9577EFD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2382B52-AFFD-4B4D-92B2-BDDCD6C4A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86382DC-80C4-43E9-A26B-7AF235A95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44112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C69B7-089B-45F5-B60F-4AB41765B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E16859-EBD1-41C5-855F-25D56F613D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CC15354-1938-4C20-A0DC-2E36BDC2A8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047AEC3-6D11-4091-A538-43A5008D2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F55D476-3C2F-4250-A2B8-E69A69C21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A09043-B4FF-4946-91BB-26904DC59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7477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2C609D-7EF0-4453-88B4-98543507CA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608D6F5-0689-4CFA-A0F5-79C9945C40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64751A7-A19E-4C04-B820-53A82883A3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F0EF43F-0CD0-4465-B6B3-74323615FD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ACEA0FD-659D-4D70-8BB5-545ED407C0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5A1A255-00D2-4105-BD12-AD0A4FF04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A1B7CF7-A965-400D-A686-AEB012C0F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E37C2EC-B972-4051-AF87-934D5E546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317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D5ECB9-43E0-481F-B96F-CFE23825A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AB9BA23-FDA4-4131-BE60-F0AC29B07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FC351AD-E3AE-41D4-8936-FCD6A5CC5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995EE67-A685-42CE-BA7C-23A6905A7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6319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2B28A0B-F119-4AAD-A7DA-12208C461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57129DD-8EC2-4CCD-B831-67B89BCA6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9EA8B51-2551-4E1B-B342-2839B838A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45342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57502E-0ABD-43EF-9F08-528C6342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0E7585-24FA-46DD-9DBA-59DD511E8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E938B89-E2ED-4D43-B1F3-61CF0EB642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57CF6D9-5313-47F7-B68E-149E155DA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BA914BE-187D-4AB1-8A58-1CF07F35A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4F2C394-952B-4788-AD81-2CE231CB0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8211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2B5C83-6B5C-4A35-B794-A9D235101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E29001B-FE6C-496F-B5F2-89A3A6DD61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E85DF10-A5D4-468D-8F35-73F084BFD7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05005C7-F837-43F3-B749-139D03C3B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4829EF3-EF7E-4227-9C5F-F7F04756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5B9DFA2-4E27-43F9-9C6A-34A6214BA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17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1CAAFEF-0C04-4EB3-99AB-BFB1983FE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3E85E8-42AA-41D2-A346-24E171E3D2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48A299-211D-4526-AAB2-835AFE6105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22710-E20C-48F6-9F4A-9BBBF02A5A95}" type="datetimeFigureOut">
              <a:rPr lang="es-CO" smtClean="0"/>
              <a:t>25/05/2018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ABE361-A400-4EA7-974A-AC1C39490E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F51626-D7A6-402D-8B0F-5D768B810D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DAF2D-8824-4906-AD7B-CED7C93336A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24731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16C4BFE-1E2E-4A6E-9F2B-F618B5B13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283" y="1038011"/>
            <a:ext cx="8229601" cy="5524867"/>
          </a:xfrm>
          <a:prstGeom prst="rect">
            <a:avLst/>
          </a:prstGeom>
        </p:spPr>
      </p:pic>
      <p:pic>
        <p:nvPicPr>
          <p:cNvPr id="5" name="15 Imagen">
            <a:extLst>
              <a:ext uri="{FF2B5EF4-FFF2-40B4-BE49-F238E27FC236}">
                <a16:creationId xmlns:a16="http://schemas.microsoft.com/office/drawing/2014/main" id="{E2604587-86A6-4FBA-BA43-3E5795A412C4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050767" y="5200072"/>
            <a:ext cx="243027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15 Imagen">
            <a:extLst>
              <a:ext uri="{FF2B5EF4-FFF2-40B4-BE49-F238E27FC236}">
                <a16:creationId xmlns:a16="http://schemas.microsoft.com/office/drawing/2014/main" id="{AFCDDE27-2362-4A72-AE8D-875C4E8C0D90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637" y="1013081"/>
            <a:ext cx="237620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15 Imagen">
            <a:extLst>
              <a:ext uri="{FF2B5EF4-FFF2-40B4-BE49-F238E27FC236}">
                <a16:creationId xmlns:a16="http://schemas.microsoft.com/office/drawing/2014/main" id="{AAA90926-8DB4-40FB-BF5C-7DAF00153E2D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920" y="1393116"/>
            <a:ext cx="237620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15 Imagen">
            <a:extLst>
              <a:ext uri="{FF2B5EF4-FFF2-40B4-BE49-F238E27FC236}">
                <a16:creationId xmlns:a16="http://schemas.microsoft.com/office/drawing/2014/main" id="{0D068A9B-0505-43D2-A2EC-F3B3FF4E4844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268" y="1013081"/>
            <a:ext cx="237620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15 Imagen">
            <a:extLst>
              <a:ext uri="{FF2B5EF4-FFF2-40B4-BE49-F238E27FC236}">
                <a16:creationId xmlns:a16="http://schemas.microsoft.com/office/drawing/2014/main" id="{134A1F17-4BDF-4BCE-96F6-7934D73FE09D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078" y="1634404"/>
            <a:ext cx="237620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15 Imagen">
            <a:extLst>
              <a:ext uri="{FF2B5EF4-FFF2-40B4-BE49-F238E27FC236}">
                <a16:creationId xmlns:a16="http://schemas.microsoft.com/office/drawing/2014/main" id="{024D1BAE-EB0B-4176-ADA6-6ED6A864464C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580" y="2877050"/>
            <a:ext cx="237620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15 Imagen">
            <a:extLst>
              <a:ext uri="{FF2B5EF4-FFF2-40B4-BE49-F238E27FC236}">
                <a16:creationId xmlns:a16="http://schemas.microsoft.com/office/drawing/2014/main" id="{30FFB3F1-52AD-4115-825A-AD0048C903CB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49" y="2877050"/>
            <a:ext cx="237620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15 Imagen">
            <a:extLst>
              <a:ext uri="{FF2B5EF4-FFF2-40B4-BE49-F238E27FC236}">
                <a16:creationId xmlns:a16="http://schemas.microsoft.com/office/drawing/2014/main" id="{4EEE6552-7C6F-4326-92CA-E136600C1B63}"/>
              </a:ext>
            </a:extLst>
          </p:cNvPr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933" y="1110279"/>
            <a:ext cx="237620" cy="24128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B16DD3AC-5356-4AFA-9A62-4489952CD4C8}"/>
              </a:ext>
            </a:extLst>
          </p:cNvPr>
          <p:cNvCxnSpPr>
            <a:cxnSpLocks/>
            <a:endCxn id="11" idx="3"/>
          </p:cNvCxnSpPr>
          <p:nvPr/>
        </p:nvCxnSpPr>
        <p:spPr>
          <a:xfrm flipH="1">
            <a:off x="762169" y="1230925"/>
            <a:ext cx="436574" cy="1766771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5BDB954B-07B9-4652-97C3-02E6681391B7}"/>
              </a:ext>
            </a:extLst>
          </p:cNvPr>
          <p:cNvCxnSpPr>
            <a:cxnSpLocks/>
            <a:stCxn id="12" idx="3"/>
            <a:endCxn id="8" idx="3"/>
          </p:cNvCxnSpPr>
          <p:nvPr/>
        </p:nvCxnSpPr>
        <p:spPr>
          <a:xfrm flipV="1">
            <a:off x="1317555" y="1133725"/>
            <a:ext cx="4611335" cy="9719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D715440E-AD2A-4F62-BE92-097380BAB0A2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>
            <a:off x="5928888" y="1634404"/>
            <a:ext cx="2502" cy="1483934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84CFFF32-831F-4094-BE3A-6E2236E87885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7675485" y="1634404"/>
            <a:ext cx="496795" cy="3565668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de flecha 28">
            <a:extLst>
              <a:ext uri="{FF2B5EF4-FFF2-40B4-BE49-F238E27FC236}">
                <a16:creationId xmlns:a16="http://schemas.microsoft.com/office/drawing/2014/main" id="{FEA4D40D-27CD-4D6F-AECD-507D3847F267}"/>
              </a:ext>
            </a:extLst>
          </p:cNvPr>
          <p:cNvCxnSpPr>
            <a:cxnSpLocks/>
            <a:stCxn id="6" idx="2"/>
            <a:endCxn id="7" idx="3"/>
          </p:cNvCxnSpPr>
          <p:nvPr/>
        </p:nvCxnSpPr>
        <p:spPr>
          <a:xfrm flipH="1">
            <a:off x="7751542" y="1254371"/>
            <a:ext cx="74907" cy="259391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id="{23B80FB9-0C65-4C42-822E-747B9B551DCD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5882282" y="1122002"/>
            <a:ext cx="46606" cy="512402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95286D36-3151-4849-A095-56E060CE5E19}"/>
              </a:ext>
            </a:extLst>
          </p:cNvPr>
          <p:cNvCxnSpPr>
            <a:cxnSpLocks/>
            <a:stCxn id="6" idx="1"/>
            <a:endCxn id="8" idx="3"/>
          </p:cNvCxnSpPr>
          <p:nvPr/>
        </p:nvCxnSpPr>
        <p:spPr>
          <a:xfrm flipH="1">
            <a:off x="5928890" y="1133725"/>
            <a:ext cx="1778749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Diagrama de flujo: proceso 42">
            <a:extLst>
              <a:ext uri="{FF2B5EF4-FFF2-40B4-BE49-F238E27FC236}">
                <a16:creationId xmlns:a16="http://schemas.microsoft.com/office/drawing/2014/main" id="{8B6CE93F-496A-4D23-AEB2-30FACE8B9F19}"/>
              </a:ext>
            </a:extLst>
          </p:cNvPr>
          <p:cNvSpPr/>
          <p:nvPr/>
        </p:nvSpPr>
        <p:spPr>
          <a:xfrm>
            <a:off x="625978" y="1999300"/>
            <a:ext cx="828745" cy="2412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1100" dirty="0"/>
              <a:t>126,30 </a:t>
            </a:r>
            <a:r>
              <a:rPr lang="es-CO" sz="1100" dirty="0" err="1"/>
              <a:t>mts</a:t>
            </a:r>
            <a:endParaRPr lang="es-CO" sz="1100" dirty="0"/>
          </a:p>
        </p:txBody>
      </p:sp>
      <p:sp>
        <p:nvSpPr>
          <p:cNvPr id="44" name="Diagrama de flujo: proceso 43">
            <a:extLst>
              <a:ext uri="{FF2B5EF4-FFF2-40B4-BE49-F238E27FC236}">
                <a16:creationId xmlns:a16="http://schemas.microsoft.com/office/drawing/2014/main" id="{260D6860-BA21-4A19-B278-CAE91FE0146E}"/>
              </a:ext>
            </a:extLst>
          </p:cNvPr>
          <p:cNvSpPr/>
          <p:nvPr/>
        </p:nvSpPr>
        <p:spPr>
          <a:xfrm>
            <a:off x="7824139" y="1392890"/>
            <a:ext cx="828745" cy="2412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1100" dirty="0"/>
              <a:t>24,65 </a:t>
            </a:r>
            <a:r>
              <a:rPr lang="es-CO" sz="1100" dirty="0" err="1"/>
              <a:t>mts</a:t>
            </a:r>
            <a:endParaRPr lang="es-CO" sz="1100" dirty="0"/>
          </a:p>
        </p:txBody>
      </p:sp>
      <p:sp>
        <p:nvSpPr>
          <p:cNvPr id="45" name="Diagrama de flujo: proceso 44">
            <a:extLst>
              <a:ext uri="{FF2B5EF4-FFF2-40B4-BE49-F238E27FC236}">
                <a16:creationId xmlns:a16="http://schemas.microsoft.com/office/drawing/2014/main" id="{EE08BB34-D0BE-4B04-8B22-E9338DC76ED8}"/>
              </a:ext>
            </a:extLst>
          </p:cNvPr>
          <p:cNvSpPr/>
          <p:nvPr/>
        </p:nvSpPr>
        <p:spPr>
          <a:xfrm>
            <a:off x="7645515" y="4000943"/>
            <a:ext cx="828745" cy="2412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1100" dirty="0"/>
              <a:t>251,13 </a:t>
            </a:r>
            <a:r>
              <a:rPr lang="es-CO" sz="1100" dirty="0" err="1"/>
              <a:t>mts</a:t>
            </a:r>
            <a:endParaRPr lang="es-CO" sz="1100" dirty="0"/>
          </a:p>
        </p:txBody>
      </p:sp>
      <p:sp>
        <p:nvSpPr>
          <p:cNvPr id="46" name="Diagrama de flujo: proceso 45">
            <a:extLst>
              <a:ext uri="{FF2B5EF4-FFF2-40B4-BE49-F238E27FC236}">
                <a16:creationId xmlns:a16="http://schemas.microsoft.com/office/drawing/2014/main" id="{16796AE5-57B4-443A-8A1C-40A1EB3E1715}"/>
              </a:ext>
            </a:extLst>
          </p:cNvPr>
          <p:cNvSpPr/>
          <p:nvPr/>
        </p:nvSpPr>
        <p:spPr>
          <a:xfrm>
            <a:off x="6345712" y="1038009"/>
            <a:ext cx="1124307" cy="21635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1100" dirty="0"/>
              <a:t>169,25 </a:t>
            </a:r>
            <a:r>
              <a:rPr lang="es-CO" sz="1100" dirty="0" err="1"/>
              <a:t>mts</a:t>
            </a:r>
            <a:endParaRPr lang="es-CO" sz="1100" dirty="0"/>
          </a:p>
        </p:txBody>
      </p:sp>
      <p:sp>
        <p:nvSpPr>
          <p:cNvPr id="47" name="Diagrama de flujo: proceso 46">
            <a:extLst>
              <a:ext uri="{FF2B5EF4-FFF2-40B4-BE49-F238E27FC236}">
                <a16:creationId xmlns:a16="http://schemas.microsoft.com/office/drawing/2014/main" id="{6FFE30E2-EBEE-4064-BF60-E96E7CC6E059}"/>
              </a:ext>
            </a:extLst>
          </p:cNvPr>
          <p:cNvSpPr/>
          <p:nvPr/>
        </p:nvSpPr>
        <p:spPr>
          <a:xfrm>
            <a:off x="5575232" y="1263421"/>
            <a:ext cx="748613" cy="25033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1100" dirty="0"/>
              <a:t>44,53mts</a:t>
            </a:r>
          </a:p>
        </p:txBody>
      </p:sp>
      <p:sp>
        <p:nvSpPr>
          <p:cNvPr id="48" name="Diagrama de flujo: proceso 47">
            <a:extLst>
              <a:ext uri="{FF2B5EF4-FFF2-40B4-BE49-F238E27FC236}">
                <a16:creationId xmlns:a16="http://schemas.microsoft.com/office/drawing/2014/main" id="{3FFF7AB8-DB00-414A-9A1D-B327314E7961}"/>
              </a:ext>
            </a:extLst>
          </p:cNvPr>
          <p:cNvSpPr/>
          <p:nvPr/>
        </p:nvSpPr>
        <p:spPr>
          <a:xfrm>
            <a:off x="5560321" y="2321913"/>
            <a:ext cx="828745" cy="22421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1100" dirty="0"/>
              <a:t>72,36 </a:t>
            </a:r>
            <a:r>
              <a:rPr lang="es-CO" sz="1100" dirty="0" err="1"/>
              <a:t>mts</a:t>
            </a:r>
            <a:endParaRPr lang="es-CO" sz="1100" dirty="0"/>
          </a:p>
        </p:txBody>
      </p:sp>
      <p:sp>
        <p:nvSpPr>
          <p:cNvPr id="49" name="Diagrama de flujo: proceso 48">
            <a:extLst>
              <a:ext uri="{FF2B5EF4-FFF2-40B4-BE49-F238E27FC236}">
                <a16:creationId xmlns:a16="http://schemas.microsoft.com/office/drawing/2014/main" id="{4082BA8F-8135-4378-B6B3-A4DEEF0CD712}"/>
              </a:ext>
            </a:extLst>
          </p:cNvPr>
          <p:cNvSpPr/>
          <p:nvPr/>
        </p:nvSpPr>
        <p:spPr>
          <a:xfrm>
            <a:off x="2847348" y="1061680"/>
            <a:ext cx="828745" cy="2412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1100" dirty="0"/>
              <a:t>393,45 </a:t>
            </a:r>
            <a:r>
              <a:rPr lang="es-CO" sz="1100" dirty="0" err="1"/>
              <a:t>mts</a:t>
            </a:r>
            <a:endParaRPr lang="es-CO" sz="1100" dirty="0"/>
          </a:p>
        </p:txBody>
      </p:sp>
      <p:sp>
        <p:nvSpPr>
          <p:cNvPr id="50" name="Rectángulo: esquinas redondeadas 49">
            <a:extLst>
              <a:ext uri="{FF2B5EF4-FFF2-40B4-BE49-F238E27FC236}">
                <a16:creationId xmlns:a16="http://schemas.microsoft.com/office/drawing/2014/main" id="{A477D724-FC8F-4BC3-AA27-97A356E0A575}"/>
              </a:ext>
            </a:extLst>
          </p:cNvPr>
          <p:cNvSpPr/>
          <p:nvPr/>
        </p:nvSpPr>
        <p:spPr>
          <a:xfrm>
            <a:off x="2323071" y="121321"/>
            <a:ext cx="3351596" cy="8841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3600" dirty="0"/>
              <a:t>PUNTO 1</a:t>
            </a:r>
          </a:p>
          <a:p>
            <a:pPr algn="ctr"/>
            <a:r>
              <a:rPr lang="es-CO" sz="1600" dirty="0"/>
              <a:t>DISTANCIA ENTRE CÁMARAS</a:t>
            </a:r>
            <a:r>
              <a:rPr lang="es-CO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6158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262" t="13333" r="1817" b="19091"/>
          <a:stretch/>
        </p:blipFill>
        <p:spPr>
          <a:xfrm>
            <a:off x="180412" y="1850834"/>
            <a:ext cx="8783175" cy="4971187"/>
          </a:xfrm>
          <a:prstGeom prst="rect">
            <a:avLst/>
          </a:prstGeom>
        </p:spPr>
      </p:pic>
      <p:pic>
        <p:nvPicPr>
          <p:cNvPr id="14" name="15 Imagen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204672" y="5779904"/>
            <a:ext cx="243027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15 Imagen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14911" y="3966577"/>
            <a:ext cx="243027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6 Imagen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182" y="3071889"/>
            <a:ext cx="270030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15 Imagen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51862" y="1948168"/>
            <a:ext cx="243027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6 Imagen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911" y="1948168"/>
            <a:ext cx="270030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15 Imagen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6264" y="1948168"/>
            <a:ext cx="243027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15 Imagen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6263" y="2830601"/>
            <a:ext cx="243027" cy="241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15 Imagen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85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6263" y="4051658"/>
            <a:ext cx="243027" cy="241288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CuadroTexto 22"/>
          <p:cNvSpPr txBox="1"/>
          <p:nvPr/>
        </p:nvSpPr>
        <p:spPr>
          <a:xfrm flipH="1">
            <a:off x="7527175" y="197685"/>
            <a:ext cx="11592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08 domos</a:t>
            </a:r>
          </a:p>
        </p:txBody>
      </p:sp>
      <p:sp>
        <p:nvSpPr>
          <p:cNvPr id="24" name="Llamada con línea 1 23"/>
          <p:cNvSpPr/>
          <p:nvPr/>
        </p:nvSpPr>
        <p:spPr>
          <a:xfrm>
            <a:off x="1507645" y="1582910"/>
            <a:ext cx="1091094" cy="216627"/>
          </a:xfrm>
          <a:prstGeom prst="borderCallout1">
            <a:avLst>
              <a:gd name="adj1" fmla="val 99925"/>
              <a:gd name="adj2" fmla="val 31421"/>
              <a:gd name="adj3" fmla="val 183640"/>
              <a:gd name="adj4" fmla="val 7153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/>
              <a:t>6.  MALLA NORTE</a:t>
            </a:r>
          </a:p>
        </p:txBody>
      </p:sp>
      <p:sp>
        <p:nvSpPr>
          <p:cNvPr id="25" name="Llamada con línea 1 24"/>
          <p:cNvSpPr/>
          <p:nvPr/>
        </p:nvSpPr>
        <p:spPr>
          <a:xfrm>
            <a:off x="684419" y="3376807"/>
            <a:ext cx="1176793" cy="240172"/>
          </a:xfrm>
          <a:prstGeom prst="borderCallout1">
            <a:avLst>
              <a:gd name="adj1" fmla="val 96848"/>
              <a:gd name="adj2" fmla="val 16572"/>
              <a:gd name="adj3" fmla="val 213059"/>
              <a:gd name="adj4" fmla="val 42346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/>
              <a:t>7.  MUELLE CENTRO</a:t>
            </a:r>
          </a:p>
        </p:txBody>
      </p:sp>
      <p:sp>
        <p:nvSpPr>
          <p:cNvPr id="27" name="Llamada con línea 1 26"/>
          <p:cNvSpPr/>
          <p:nvPr/>
        </p:nvSpPr>
        <p:spPr>
          <a:xfrm>
            <a:off x="5840809" y="1624042"/>
            <a:ext cx="1062623" cy="226790"/>
          </a:xfrm>
          <a:prstGeom prst="borderCallout1">
            <a:avLst>
              <a:gd name="adj1" fmla="val 70441"/>
              <a:gd name="adj2" fmla="val 1596"/>
              <a:gd name="adj3" fmla="val 175762"/>
              <a:gd name="adj4" fmla="val -18873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/>
              <a:t>1.  VIA ALMACEN</a:t>
            </a:r>
          </a:p>
        </p:txBody>
      </p:sp>
      <p:sp>
        <p:nvSpPr>
          <p:cNvPr id="28" name="Llamada con línea 1 27"/>
          <p:cNvSpPr/>
          <p:nvPr/>
        </p:nvSpPr>
        <p:spPr>
          <a:xfrm>
            <a:off x="7949018" y="2621223"/>
            <a:ext cx="1194982" cy="209378"/>
          </a:xfrm>
          <a:prstGeom prst="borderCallout1">
            <a:avLst>
              <a:gd name="adj1" fmla="val 102735"/>
              <a:gd name="adj2" fmla="val 20117"/>
              <a:gd name="adj3" fmla="val 247049"/>
              <a:gd name="adj4" fmla="val -35052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/>
              <a:t>2.  ALMACEN GASES</a:t>
            </a:r>
          </a:p>
        </p:txBody>
      </p:sp>
      <p:sp>
        <p:nvSpPr>
          <p:cNvPr id="29" name="Llamada con línea 1 28"/>
          <p:cNvSpPr/>
          <p:nvPr/>
        </p:nvSpPr>
        <p:spPr>
          <a:xfrm>
            <a:off x="7218528" y="4753810"/>
            <a:ext cx="1352718" cy="225269"/>
          </a:xfrm>
          <a:prstGeom prst="borderCallout1">
            <a:avLst>
              <a:gd name="adj1" fmla="val 91914"/>
              <a:gd name="adj2" fmla="val 96569"/>
              <a:gd name="adj3" fmla="val 509627"/>
              <a:gd name="adj4" fmla="val 89096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/>
              <a:t>5.  ZONA DE LOS ROBLES</a:t>
            </a:r>
          </a:p>
        </p:txBody>
      </p:sp>
      <p:sp>
        <p:nvSpPr>
          <p:cNvPr id="30" name="Llamada con línea 1 29"/>
          <p:cNvSpPr/>
          <p:nvPr/>
        </p:nvSpPr>
        <p:spPr>
          <a:xfrm>
            <a:off x="5840809" y="2614886"/>
            <a:ext cx="684057" cy="194854"/>
          </a:xfrm>
          <a:prstGeom prst="borderCallout1">
            <a:avLst>
              <a:gd name="adj1" fmla="val 96962"/>
              <a:gd name="adj2" fmla="val 15660"/>
              <a:gd name="adj3" fmla="val 157649"/>
              <a:gd name="adj4" fmla="val -27891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/>
              <a:t>4.  OFSEG</a:t>
            </a:r>
          </a:p>
        </p:txBody>
      </p:sp>
      <p:sp>
        <p:nvSpPr>
          <p:cNvPr id="31" name="Llamada con línea 1 30"/>
          <p:cNvSpPr/>
          <p:nvPr/>
        </p:nvSpPr>
        <p:spPr>
          <a:xfrm>
            <a:off x="5334860" y="3659723"/>
            <a:ext cx="1297906" cy="310690"/>
          </a:xfrm>
          <a:prstGeom prst="borderCallout1">
            <a:avLst>
              <a:gd name="adj1" fmla="val 97988"/>
              <a:gd name="adj2" fmla="val 58506"/>
              <a:gd name="adj3" fmla="val 144690"/>
              <a:gd name="adj4" fmla="val 20200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/>
              <a:t>8.  ZONA DESCARGA ALMACEN</a:t>
            </a:r>
          </a:p>
        </p:txBody>
      </p:sp>
      <p:sp>
        <p:nvSpPr>
          <p:cNvPr id="32" name="Llamada con línea 1 31"/>
          <p:cNvSpPr/>
          <p:nvPr/>
        </p:nvSpPr>
        <p:spPr>
          <a:xfrm>
            <a:off x="7651862" y="1487351"/>
            <a:ext cx="1080371" cy="312184"/>
          </a:xfrm>
          <a:prstGeom prst="borderCallout1">
            <a:avLst>
              <a:gd name="adj1" fmla="val 97609"/>
              <a:gd name="adj2" fmla="val 67624"/>
              <a:gd name="adj3" fmla="val 173785"/>
              <a:gd name="adj4" fmla="val 20793"/>
            </a:avLst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900" b="1" dirty="0"/>
              <a:t>3. AVENIDA PRINCIPAL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C0DC20F2-8317-40CE-A5FE-5A1BB380EB68}"/>
              </a:ext>
            </a:extLst>
          </p:cNvPr>
          <p:cNvSpPr/>
          <p:nvPr/>
        </p:nvSpPr>
        <p:spPr>
          <a:xfrm>
            <a:off x="2030563" y="121320"/>
            <a:ext cx="3644104" cy="1461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CO" sz="3600" dirty="0"/>
              <a:t>PUNTO 2</a:t>
            </a:r>
          </a:p>
          <a:p>
            <a:pPr algn="ctr"/>
            <a:r>
              <a:rPr lang="es-CO" sz="2000" dirty="0"/>
              <a:t>PUNTOS DE RED  </a:t>
            </a: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8E3FDB9E-2D5C-41F5-96AC-C51926B254C3}"/>
              </a:ext>
            </a:extLst>
          </p:cNvPr>
          <p:cNvSpPr/>
          <p:nvPr/>
        </p:nvSpPr>
        <p:spPr>
          <a:xfrm>
            <a:off x="1357938" y="3966578"/>
            <a:ext cx="672625" cy="4490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PR</a:t>
            </a:r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DA26F8F8-8C53-4648-9AAB-27BD246C54EC}"/>
              </a:ext>
            </a:extLst>
          </p:cNvPr>
          <p:cNvSpPr/>
          <p:nvPr/>
        </p:nvSpPr>
        <p:spPr>
          <a:xfrm>
            <a:off x="1357937" y="2762732"/>
            <a:ext cx="672625" cy="4490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PR</a:t>
            </a:r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F6A99720-4142-42F6-B3FF-4F35CFB6A212}"/>
              </a:ext>
            </a:extLst>
          </p:cNvPr>
          <p:cNvSpPr/>
          <p:nvPr/>
        </p:nvSpPr>
        <p:spPr>
          <a:xfrm>
            <a:off x="5181635" y="1612570"/>
            <a:ext cx="569918" cy="3219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/>
              <a:t>PR</a:t>
            </a:r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CEAA1A2A-67F0-4821-9092-864F8DC40B28}"/>
              </a:ext>
            </a:extLst>
          </p:cNvPr>
          <p:cNvSpPr/>
          <p:nvPr/>
        </p:nvSpPr>
        <p:spPr>
          <a:xfrm>
            <a:off x="5247286" y="2508669"/>
            <a:ext cx="569918" cy="3219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/>
              <a:t>PR</a:t>
            </a:r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724BF2FC-BFB1-41F7-8523-27DD6BC7FF50}"/>
              </a:ext>
            </a:extLst>
          </p:cNvPr>
          <p:cNvSpPr/>
          <p:nvPr/>
        </p:nvSpPr>
        <p:spPr>
          <a:xfrm>
            <a:off x="6707020" y="4369538"/>
            <a:ext cx="392824" cy="3219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/>
              <a:t>PR</a:t>
            </a:r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F5EC0B30-CC7D-448E-960C-A8A27CF2408F}"/>
              </a:ext>
            </a:extLst>
          </p:cNvPr>
          <p:cNvSpPr/>
          <p:nvPr/>
        </p:nvSpPr>
        <p:spPr>
          <a:xfrm>
            <a:off x="6790581" y="5072992"/>
            <a:ext cx="392824" cy="3219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/>
              <a:t>PR</a:t>
            </a:r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23E36879-E3CE-4015-AD14-3DDBA72A7B19}"/>
              </a:ext>
            </a:extLst>
          </p:cNvPr>
          <p:cNvSpPr/>
          <p:nvPr/>
        </p:nvSpPr>
        <p:spPr>
          <a:xfrm>
            <a:off x="4788811" y="3890692"/>
            <a:ext cx="392824" cy="3219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600" dirty="0"/>
              <a:t>PR</a:t>
            </a:r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7BF7362B-E308-4F93-BD14-02101A9AE1A1}"/>
              </a:ext>
            </a:extLst>
          </p:cNvPr>
          <p:cNvCxnSpPr>
            <a:stCxn id="18" idx="2"/>
            <a:endCxn id="26" idx="7"/>
          </p:cNvCxnSpPr>
          <p:nvPr/>
        </p:nvCxnSpPr>
        <p:spPr>
          <a:xfrm flipH="1">
            <a:off x="1932058" y="2189456"/>
            <a:ext cx="453868" cy="639032"/>
          </a:xfrm>
          <a:prstGeom prst="straightConnector1">
            <a:avLst/>
          </a:prstGeom>
          <a:ln w="349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Conector recto de flecha 37">
            <a:extLst>
              <a:ext uri="{FF2B5EF4-FFF2-40B4-BE49-F238E27FC236}">
                <a16:creationId xmlns:a16="http://schemas.microsoft.com/office/drawing/2014/main" id="{F4C5D78C-C94C-4603-9447-4044953BF207}"/>
              </a:ext>
            </a:extLst>
          </p:cNvPr>
          <p:cNvCxnSpPr>
            <a:cxnSpLocks/>
            <a:stCxn id="2" idx="3"/>
          </p:cNvCxnSpPr>
          <p:nvPr/>
        </p:nvCxnSpPr>
        <p:spPr>
          <a:xfrm flipH="1" flipV="1">
            <a:off x="1123310" y="4166962"/>
            <a:ext cx="333132" cy="182872"/>
          </a:xfrm>
          <a:prstGeom prst="straightConnector1">
            <a:avLst/>
          </a:prstGeom>
          <a:ln w="349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AB2ED88D-E69F-441B-9D25-7A485E338154}"/>
              </a:ext>
            </a:extLst>
          </p:cNvPr>
          <p:cNvCxnSpPr>
            <a:cxnSpLocks/>
            <a:stCxn id="33" idx="2"/>
            <a:endCxn id="19" idx="3"/>
          </p:cNvCxnSpPr>
          <p:nvPr/>
        </p:nvCxnSpPr>
        <p:spPr>
          <a:xfrm>
            <a:off x="5181635" y="1773536"/>
            <a:ext cx="234629" cy="295276"/>
          </a:xfrm>
          <a:prstGeom prst="straightConnector1">
            <a:avLst/>
          </a:prstGeom>
          <a:ln w="349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0" name="Conector recto de flecha 39">
            <a:extLst>
              <a:ext uri="{FF2B5EF4-FFF2-40B4-BE49-F238E27FC236}">
                <a16:creationId xmlns:a16="http://schemas.microsoft.com/office/drawing/2014/main" id="{A7B7F164-DB67-4309-B1E5-D524C76FF8AD}"/>
              </a:ext>
            </a:extLst>
          </p:cNvPr>
          <p:cNvCxnSpPr>
            <a:cxnSpLocks/>
            <a:endCxn id="35" idx="0"/>
          </p:cNvCxnSpPr>
          <p:nvPr/>
        </p:nvCxnSpPr>
        <p:spPr>
          <a:xfrm flipH="1">
            <a:off x="6903432" y="2048122"/>
            <a:ext cx="840794" cy="2321416"/>
          </a:xfrm>
          <a:prstGeom prst="straightConnector1">
            <a:avLst/>
          </a:prstGeom>
          <a:ln w="349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id="{6A380477-EAA2-4D69-8989-58B01CFF6E87}"/>
              </a:ext>
            </a:extLst>
          </p:cNvPr>
          <p:cNvCxnSpPr>
            <a:cxnSpLocks/>
          </p:cNvCxnSpPr>
          <p:nvPr/>
        </p:nvCxnSpPr>
        <p:spPr>
          <a:xfrm flipH="1">
            <a:off x="6887373" y="3184422"/>
            <a:ext cx="633627" cy="1346082"/>
          </a:xfrm>
          <a:prstGeom prst="straightConnector1">
            <a:avLst/>
          </a:prstGeom>
          <a:ln w="349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2" name="Elipse 41">
            <a:extLst>
              <a:ext uri="{FF2B5EF4-FFF2-40B4-BE49-F238E27FC236}">
                <a16:creationId xmlns:a16="http://schemas.microsoft.com/office/drawing/2014/main" id="{80FE0257-8DA5-494F-879B-F63404785B43}"/>
              </a:ext>
            </a:extLst>
          </p:cNvPr>
          <p:cNvSpPr/>
          <p:nvPr/>
        </p:nvSpPr>
        <p:spPr>
          <a:xfrm>
            <a:off x="7894887" y="1893384"/>
            <a:ext cx="1194982" cy="4216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dirty="0"/>
              <a:t>ANTENA</a:t>
            </a:r>
          </a:p>
        </p:txBody>
      </p:sp>
      <p:sp>
        <p:nvSpPr>
          <p:cNvPr id="43" name="Elipse 42">
            <a:extLst>
              <a:ext uri="{FF2B5EF4-FFF2-40B4-BE49-F238E27FC236}">
                <a16:creationId xmlns:a16="http://schemas.microsoft.com/office/drawing/2014/main" id="{0091642F-2354-4799-9687-C9E113303E33}"/>
              </a:ext>
            </a:extLst>
          </p:cNvPr>
          <p:cNvSpPr/>
          <p:nvPr/>
        </p:nvSpPr>
        <p:spPr>
          <a:xfrm>
            <a:off x="7768605" y="5363351"/>
            <a:ext cx="1194982" cy="4216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000" dirty="0"/>
              <a:t>ANTENA</a:t>
            </a:r>
          </a:p>
        </p:txBody>
      </p:sp>
      <p:cxnSp>
        <p:nvCxnSpPr>
          <p:cNvPr id="44" name="Conector recto de flecha 43">
            <a:extLst>
              <a:ext uri="{FF2B5EF4-FFF2-40B4-BE49-F238E27FC236}">
                <a16:creationId xmlns:a16="http://schemas.microsoft.com/office/drawing/2014/main" id="{B49556F1-AD34-4DD1-BAD7-3030E976F551}"/>
              </a:ext>
            </a:extLst>
          </p:cNvPr>
          <p:cNvCxnSpPr>
            <a:cxnSpLocks/>
            <a:stCxn id="14" idx="3"/>
          </p:cNvCxnSpPr>
          <p:nvPr/>
        </p:nvCxnSpPr>
        <p:spPr>
          <a:xfrm flipH="1" flipV="1">
            <a:off x="7038115" y="5233958"/>
            <a:ext cx="1166557" cy="666590"/>
          </a:xfrm>
          <a:prstGeom prst="straightConnector1">
            <a:avLst/>
          </a:prstGeom>
          <a:ln w="349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7" name="Conector recto de flecha 46">
            <a:extLst>
              <a:ext uri="{FF2B5EF4-FFF2-40B4-BE49-F238E27FC236}">
                <a16:creationId xmlns:a16="http://schemas.microsoft.com/office/drawing/2014/main" id="{C1E27D9B-FC22-43A4-A384-434CD4A08B29}"/>
              </a:ext>
            </a:extLst>
          </p:cNvPr>
          <p:cNvCxnSpPr>
            <a:cxnSpLocks/>
            <a:stCxn id="37" idx="4"/>
          </p:cNvCxnSpPr>
          <p:nvPr/>
        </p:nvCxnSpPr>
        <p:spPr>
          <a:xfrm flipV="1">
            <a:off x="4985223" y="4169348"/>
            <a:ext cx="475852" cy="43276"/>
          </a:xfrm>
          <a:prstGeom prst="straightConnector1">
            <a:avLst/>
          </a:prstGeom>
          <a:ln w="34925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7929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566BB1-883E-4CCD-AB38-C8DDF7F4C9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405898"/>
            <a:ext cx="7886700" cy="6043027"/>
          </a:xfrm>
        </p:spPr>
        <p:txBody>
          <a:bodyPr>
            <a:normAutofit/>
          </a:bodyPr>
          <a:lstStyle/>
          <a:p>
            <a:pPr algn="just"/>
            <a:r>
              <a:rPr lang="es-CO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Muelle centro: 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punto de red en caseta del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sincroelevador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. 10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mts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s-CO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Malla norte: 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punto de red mas cercano es oficina de pinturas. 80mts aprox.</a:t>
            </a:r>
          </a:p>
          <a:p>
            <a:pPr algn="just"/>
            <a:r>
              <a:rPr lang="es-CO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Cámara vía almacén: 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hay un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switch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en el portón aproximados 10mts.</a:t>
            </a:r>
          </a:p>
          <a:p>
            <a:pPr algn="just"/>
            <a:r>
              <a:rPr lang="es-CO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Control acceso: 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el punto esta en portería 15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mts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aprox</a:t>
            </a: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CO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Domo avenida: </a:t>
            </a:r>
            <a:r>
              <a:rPr lang="es-CO" sz="2000" i="1" dirty="0">
                <a:latin typeface="Arial" panose="020B0604020202020204" pitchFamily="34" charset="0"/>
                <a:cs typeface="Arial" panose="020B0604020202020204" pitchFamily="34" charset="0"/>
              </a:rPr>
              <a:t>punto con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antena, esta ubicada en la NLP 1  y conecta al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switch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de esa área. </a:t>
            </a:r>
          </a:p>
          <a:p>
            <a:pPr algn="just"/>
            <a:r>
              <a:rPr lang="es-CO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Cámara de almacén gases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switch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de NLP1 .80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mts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aprox.</a:t>
            </a:r>
          </a:p>
          <a:p>
            <a:pPr algn="just"/>
            <a:r>
              <a:rPr lang="es-CO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Área robles </a:t>
            </a:r>
            <a:r>
              <a:rPr lang="es-CO" sz="2000" i="1" dirty="0">
                <a:latin typeface="Arial" panose="020B0604020202020204" pitchFamily="34" charset="0"/>
                <a:cs typeface="Arial" panose="020B0604020202020204" pitchFamily="34" charset="0"/>
              </a:rPr>
              <a:t>punto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con antena, el punto de conexión seria materiales compuestos 85.31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mts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r>
              <a:rPr lang="es-CO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Almacén externo: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switch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esta almacén general. 60 </a:t>
            </a:r>
            <a:r>
              <a:rPr lang="es-CO" sz="2000" dirty="0" err="1">
                <a:latin typeface="Arial" panose="020B0604020202020204" pitchFamily="34" charset="0"/>
                <a:cs typeface="Arial" panose="020B0604020202020204" pitchFamily="34" charset="0"/>
              </a:rPr>
              <a:t>mts</a:t>
            </a:r>
            <a:r>
              <a:rPr lang="es-CO" sz="2000" dirty="0">
                <a:latin typeface="Arial" panose="020B0604020202020204" pitchFamily="34" charset="0"/>
                <a:cs typeface="Arial" panose="020B0604020202020204" pitchFamily="34" charset="0"/>
              </a:rPr>
              <a:t> aprox.</a:t>
            </a:r>
          </a:p>
        </p:txBody>
      </p:sp>
    </p:spTree>
    <p:extLst>
      <p:ext uri="{BB962C8B-B14F-4D97-AF65-F5344CB8AC3E}">
        <p14:creationId xmlns:p14="http://schemas.microsoft.com/office/powerpoint/2010/main" val="24568885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184</Words>
  <Application>Microsoft Office PowerPoint</Application>
  <PresentationFormat>Presentación en pantalla (4:3)</PresentationFormat>
  <Paragraphs>37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CPCIM Nelson David Barrios Espitia</dc:creator>
  <cp:lastModifiedBy>Sandra Maria Puello Ruiz</cp:lastModifiedBy>
  <cp:revision>10</cp:revision>
  <dcterms:created xsi:type="dcterms:W3CDTF">2018-05-24T19:00:44Z</dcterms:created>
  <dcterms:modified xsi:type="dcterms:W3CDTF">2018-05-25T20:34:42Z</dcterms:modified>
</cp:coreProperties>
</file>